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314-6313-4D2C-9A40-52FF325D32D5}" type="datetimeFigureOut">
              <a:rPr lang="nl-NL" smtClean="0"/>
              <a:t>28-8-2015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589-11A0-4AAD-9421-360026F69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5947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314-6313-4D2C-9A40-52FF325D32D5}" type="datetimeFigureOut">
              <a:rPr lang="nl-NL" smtClean="0"/>
              <a:t>28-8-2015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589-11A0-4AAD-9421-360026F69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133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314-6313-4D2C-9A40-52FF325D32D5}" type="datetimeFigureOut">
              <a:rPr lang="nl-NL" smtClean="0"/>
              <a:t>28-8-2015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589-11A0-4AAD-9421-360026F69703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491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314-6313-4D2C-9A40-52FF325D32D5}" type="datetimeFigureOut">
              <a:rPr lang="nl-NL" smtClean="0"/>
              <a:t>28-8-2015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589-11A0-4AAD-9421-360026F69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3404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314-6313-4D2C-9A40-52FF325D32D5}" type="datetimeFigureOut">
              <a:rPr lang="nl-NL" smtClean="0"/>
              <a:t>28-8-2015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589-11A0-4AAD-9421-360026F69703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4426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314-6313-4D2C-9A40-52FF325D32D5}" type="datetimeFigureOut">
              <a:rPr lang="nl-NL" smtClean="0"/>
              <a:t>28-8-2015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589-11A0-4AAD-9421-360026F69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954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314-6313-4D2C-9A40-52FF325D32D5}" type="datetimeFigureOut">
              <a:rPr lang="nl-NL" smtClean="0"/>
              <a:t>28-8-2015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589-11A0-4AAD-9421-360026F69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7053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314-6313-4D2C-9A40-52FF325D32D5}" type="datetimeFigureOut">
              <a:rPr lang="nl-NL" smtClean="0"/>
              <a:t>28-8-2015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589-11A0-4AAD-9421-360026F69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904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314-6313-4D2C-9A40-52FF325D32D5}" type="datetimeFigureOut">
              <a:rPr lang="nl-NL" smtClean="0"/>
              <a:t>28-8-2015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589-11A0-4AAD-9421-360026F69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690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314-6313-4D2C-9A40-52FF325D32D5}" type="datetimeFigureOut">
              <a:rPr lang="nl-NL" smtClean="0"/>
              <a:t>28-8-2015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589-11A0-4AAD-9421-360026F69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424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314-6313-4D2C-9A40-52FF325D32D5}" type="datetimeFigureOut">
              <a:rPr lang="nl-NL" smtClean="0"/>
              <a:t>28-8-2015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589-11A0-4AAD-9421-360026F69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5375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314-6313-4D2C-9A40-52FF325D32D5}" type="datetimeFigureOut">
              <a:rPr lang="nl-NL" smtClean="0"/>
              <a:t>28-8-2015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589-11A0-4AAD-9421-360026F69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131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314-6313-4D2C-9A40-52FF325D32D5}" type="datetimeFigureOut">
              <a:rPr lang="nl-NL" smtClean="0"/>
              <a:t>28-8-2015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589-11A0-4AAD-9421-360026F69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057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314-6313-4D2C-9A40-52FF325D32D5}" type="datetimeFigureOut">
              <a:rPr lang="nl-NL" smtClean="0"/>
              <a:t>28-8-2015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589-11A0-4AAD-9421-360026F69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388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314-6313-4D2C-9A40-52FF325D32D5}" type="datetimeFigureOut">
              <a:rPr lang="nl-NL" smtClean="0"/>
              <a:t>28-8-2015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589-11A0-4AAD-9421-360026F69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158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49314-6313-4D2C-9A40-52FF325D32D5}" type="datetimeFigureOut">
              <a:rPr lang="nl-NL" smtClean="0"/>
              <a:t>28-8-2015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5589-11A0-4AAD-9421-360026F69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626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49314-6313-4D2C-9A40-52FF325D32D5}" type="datetimeFigureOut">
              <a:rPr lang="nl-NL" smtClean="0"/>
              <a:t>28-8-2015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CB5589-11A0-4AAD-9421-360026F697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829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Paragraaf 1.2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Les 3: Hoe blijven planten stevig?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554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 vandaag?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mtClean="0"/>
              <a:t>Nakijken</a:t>
            </a:r>
          </a:p>
          <a:p>
            <a:endParaRPr lang="nl-NL" smtClean="0"/>
          </a:p>
          <a:p>
            <a:r>
              <a:rPr lang="nl-NL" dirty="0" smtClean="0"/>
              <a:t>Uitleg </a:t>
            </a:r>
            <a:r>
              <a:rPr lang="nl-NL" dirty="0" smtClean="0"/>
              <a:t>paragraaf 1.2.3 en 1.2.4</a:t>
            </a:r>
          </a:p>
          <a:p>
            <a:endParaRPr lang="nl-NL" dirty="0" smtClean="0"/>
          </a:p>
          <a:p>
            <a:r>
              <a:rPr lang="nl-NL" dirty="0" smtClean="0"/>
              <a:t>Filmpje (15 minuten)</a:t>
            </a:r>
          </a:p>
          <a:p>
            <a:endParaRPr lang="nl-NL" dirty="0" smtClean="0"/>
          </a:p>
          <a:p>
            <a:r>
              <a:rPr lang="nl-NL" dirty="0" smtClean="0"/>
              <a:t>Huiswerk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870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blijven planten stevig?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Door water</a:t>
            </a:r>
          </a:p>
          <a:p>
            <a:endParaRPr lang="nl-NL" dirty="0"/>
          </a:p>
          <a:p>
            <a:r>
              <a:rPr lang="nl-NL" dirty="0" smtClean="0"/>
              <a:t>Door houtcellen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82911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Twee soorten planten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Kruidachtige planten</a:t>
            </a:r>
          </a:p>
          <a:p>
            <a:endParaRPr lang="nl-NL" dirty="0"/>
          </a:p>
          <a:p>
            <a:endParaRPr lang="nl-NL" dirty="0" smtClean="0"/>
          </a:p>
          <a:p>
            <a:endParaRPr lang="nl-NL" dirty="0"/>
          </a:p>
          <a:p>
            <a:r>
              <a:rPr lang="nl-NL" dirty="0" smtClean="0"/>
              <a:t>Houtachtige planten 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76" y="2044700"/>
            <a:ext cx="2695575" cy="16954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475" y="4159235"/>
            <a:ext cx="2695575" cy="2021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65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Kruidachtige planten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Hebben water nodig voor stevigheid</a:t>
            </a:r>
          </a:p>
          <a:p>
            <a:endParaRPr lang="nl-NL" dirty="0"/>
          </a:p>
          <a:p>
            <a:r>
              <a:rPr lang="nl-NL" dirty="0" smtClean="0"/>
              <a:t>Water komt in de vacuole en houdt de cellen stevig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070338"/>
            <a:ext cx="3648075" cy="220121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431" y="4003699"/>
            <a:ext cx="2334491" cy="233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64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Houtachtige planten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Stam en takken bestaan uit houtcellen met houtstof (harder dan cellulose)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44" y="3598286"/>
            <a:ext cx="2947988" cy="294798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44" y="3598286"/>
            <a:ext cx="4431131" cy="296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46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Verschillende soorten planten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30653"/>
            <a:ext cx="2900262" cy="212231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38" y="1627921"/>
            <a:ext cx="2969491" cy="212504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238" y="4290753"/>
            <a:ext cx="3534756" cy="235487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283628"/>
            <a:ext cx="3158836" cy="23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Vragen?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14" y="2160588"/>
            <a:ext cx="5827846" cy="3881437"/>
          </a:xfrm>
        </p:spPr>
      </p:pic>
    </p:spTree>
    <p:extLst>
      <p:ext uri="{BB962C8B-B14F-4D97-AF65-F5344CB8AC3E}">
        <p14:creationId xmlns:p14="http://schemas.microsoft.com/office/powerpoint/2010/main" val="316679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Huiswerk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Paragraaf 1.2 af, tot en met opdracht 28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251" y="2484674"/>
            <a:ext cx="2926080" cy="413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685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</TotalTime>
  <Words>91</Words>
  <Application>Microsoft Office PowerPoint</Application>
  <PresentationFormat>Breedbeeld</PresentationFormat>
  <Paragraphs>30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Paragraaf 1.2</vt:lpstr>
      <vt:lpstr>Wat gaan we doen vandaag? </vt:lpstr>
      <vt:lpstr>Hoe blijven planten stevig?</vt:lpstr>
      <vt:lpstr>Twee soorten planten </vt:lpstr>
      <vt:lpstr>Kruidachtige planten </vt:lpstr>
      <vt:lpstr>Houtachtige planten</vt:lpstr>
      <vt:lpstr>Verschillende soorten planten</vt:lpstr>
      <vt:lpstr>Vragen?</vt:lpstr>
      <vt:lpstr>Huiswerk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Paragraaf 1.2 Les 2</dc:title>
  <dc:creator>marloes kemna</dc:creator>
  <cp:lastModifiedBy>marloes kemna</cp:lastModifiedBy>
  <cp:revision>8</cp:revision>
  <dcterms:created xsi:type="dcterms:W3CDTF">2015-08-27T07:10:41Z</dcterms:created>
  <dcterms:modified xsi:type="dcterms:W3CDTF">2015-08-28T09:54:43Z</dcterms:modified>
</cp:coreProperties>
</file>